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723866a99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723866a99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723866a997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723866a997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723866a997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723866a997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723866a997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723866a997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723866a997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723866a997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7253d3cf5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7253d3cf5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723866a997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723866a997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723866a997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723866a997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734525" y="1867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CyberDrone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933900" y="819900"/>
            <a:ext cx="4818000" cy="50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Контроль траектории движения при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9144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буксировке самолета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5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Проблема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97275"/>
            <a:ext cx="7038900" cy="32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Перед нами стояла задача</a:t>
            </a:r>
            <a:r>
              <a:rPr lang="ru" sz="1600">
                <a:latin typeface="Times New Roman"/>
                <a:ea typeface="Times New Roman"/>
                <a:cs typeface="Times New Roman"/>
                <a:sym typeface="Times New Roman"/>
              </a:rPr>
              <a:t> разработки системы контроля движения тягача и буксировочного устройства, с функцией оповещения водителя о потенциальной опасности, учитывая как подвижные, так и неподвижные препятствия.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Решение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232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700">
                <a:latin typeface="Times New Roman"/>
                <a:ea typeface="Times New Roman"/>
                <a:cs typeface="Times New Roman"/>
                <a:sym typeface="Times New Roman"/>
              </a:rPr>
              <a:t>Мы решили повесить дополнительное оборудование на тягач, установить GPS с системой RTK. </a:t>
            </a:r>
            <a:r>
              <a:rPr lang="ru" sz="17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Также будет устанавливаться комплекс камер и дальномеров, для определения расстояния до объектов.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517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развития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Проделанная работа: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Реализовали робот-прототип для симуляции тягача.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Создали тестовое решение бортовой электроники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Написали основной код для синхронизации датчиков и центрального контроллера.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Разработали прототип интерфейса оператора-водителя-диспетчера тягачей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Дальнейшие шаги развития это: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Модификация кода для более точного определения типа и вероятности опасности преграды.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1E3E6"/>
              </a:buClr>
              <a:buSzPts val="1400"/>
              <a:buFont typeface="Times New Roman"/>
              <a:buAutoNum type="arabicPeriod"/>
            </a:pPr>
            <a:r>
              <a:rPr lang="ru" sz="1400">
                <a:solidFill>
                  <a:srgbClr val="E1E3E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Вёрстка онлайн-интерфейса оператора-диспетчера</a:t>
            </a:r>
            <a:endParaRPr sz="1400">
              <a:solidFill>
                <a:srgbClr val="E1E3E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Стек технологий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Какие технологии использовали? Почему? 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 чем их преимущества?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Электронная схема подключения датчиков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4869450" y="1549250"/>
            <a:ext cx="4593300" cy="3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1, 2, 3 - УЗ датчик расстояния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4 - GPS модуль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5 - Контроллер p.x. 2.4.8 + Raspberry pi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6 - Звуковой датчик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7 - Датчик света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8 - Приемник радиоуправления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9 - Сервопривод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10 - Телеметрия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675" y="1714012"/>
            <a:ext cx="3631451" cy="298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8300" y="3186004"/>
            <a:ext cx="3275699" cy="15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прототип электронной схемы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 rotWithShape="1">
          <a:blip r:embed="rId3">
            <a:alphaModFix/>
          </a:blip>
          <a:srcRect b="3199" l="6725" r="17367" t="-3200"/>
          <a:stretch/>
        </p:blipFill>
        <p:spPr>
          <a:xfrm rot="5400000">
            <a:off x="581563" y="1135763"/>
            <a:ext cx="3505600" cy="380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4">
            <a:alphaModFix/>
          </a:blip>
          <a:srcRect b="34946" l="-2500" r="2499" t="3947"/>
          <a:stretch/>
        </p:blipFill>
        <p:spPr>
          <a:xfrm>
            <a:off x="5109500" y="1400165"/>
            <a:ext cx="2897000" cy="314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150" y="246975"/>
            <a:ext cx="7845699" cy="4649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1297500" y="162000"/>
            <a:ext cx="7038900" cy="5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Интерфейс диспетчера тягачей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1"/>
          <p:cNvPicPr preferRelativeResize="0"/>
          <p:nvPr/>
        </p:nvPicPr>
        <p:blipFill rotWithShape="1">
          <a:blip r:embed="rId3">
            <a:alphaModFix/>
          </a:blip>
          <a:srcRect b="0" l="12466" r="12571" t="3679"/>
          <a:stretch/>
        </p:blipFill>
        <p:spPr>
          <a:xfrm>
            <a:off x="1425825" y="643800"/>
            <a:ext cx="6484430" cy="437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